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DB808F-048C-4FDB-986A-EB594FB9429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7772400" cy="1828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Imagery #6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09800"/>
            <a:ext cx="7772400" cy="43434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“ At first I saw only water so clear it magnified the fibers in the walls of the gourd. On the surface, I saws only my own round reflection. The only man encircles the neck of the gourd with his thumb and index finger and gave it a shake. As the water shook, then settled, the colors and lights shimmered into a picture, not reflecting anything I could see around me. There at the bottom of the gourd were my mother and father scanning the sky, which was where I was.”</a:t>
            </a:r>
          </a:p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-- Maxine Hong Kingston, </a:t>
            </a: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</a:rPr>
              <a:t>The Woman Warrior</a:t>
            </a:r>
          </a:p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Discuss:</a:t>
            </a:r>
          </a:p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1. What kind of imagery is used in this passage? Circle the images.</a:t>
            </a:r>
          </a:p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 algn="l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2. Compare and contrast the imagery of the last sentence with the imagery of the first four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828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		Apply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77724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Write a sentence which uses precise visual imagery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to describe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simple action. Share your sentence with a partner.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98</TotalTime>
  <Words>125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Imagery #6</vt:lpstr>
      <vt:lpstr>   Apply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Imagery #1</dc:title>
  <dc:creator>kwhepley</dc:creator>
  <cp:lastModifiedBy>kfrederick</cp:lastModifiedBy>
  <cp:revision>7</cp:revision>
  <dcterms:created xsi:type="dcterms:W3CDTF">2011-02-10T15:32:31Z</dcterms:created>
  <dcterms:modified xsi:type="dcterms:W3CDTF">2011-12-12T16:00:00Z</dcterms:modified>
</cp:coreProperties>
</file>